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8/20/2017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8/20/2017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Scientific Method </a:t>
            </a:r>
            <a:endParaRPr lang="en-US" dirty="0"/>
          </a:p>
        </p:txBody>
      </p:sp>
      <p:sp>
        <p:nvSpPr>
          <p:cNvPr id="3" name="Subtitle 2"/>
          <p:cNvSpPr>
            <a:spLocks noGrp="1"/>
          </p:cNvSpPr>
          <p:nvPr>
            <p:ph type="subTitle" idx="1"/>
          </p:nvPr>
        </p:nvSpPr>
        <p:spPr/>
        <p:txBody>
          <a:bodyPr/>
          <a:lstStyle/>
          <a:p>
            <a:r>
              <a:rPr lang="en-US" dirty="0" smtClean="0"/>
              <a:t>A mnemonic way to remember all the steps. </a:t>
            </a:r>
            <a:endParaRPr lang="en-US" dirty="0"/>
          </a:p>
        </p:txBody>
      </p:sp>
    </p:spTree>
    <p:extLst>
      <p:ext uri="{BB962C8B-B14F-4D97-AF65-F5344CB8AC3E}">
        <p14:creationId xmlns:p14="http://schemas.microsoft.com/office/powerpoint/2010/main" val="23097617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a:t>
            </a:r>
            <a:endParaRPr lang="en-US" dirty="0"/>
          </a:p>
        </p:txBody>
      </p:sp>
      <p:sp>
        <p:nvSpPr>
          <p:cNvPr id="3" name="Content Placeholder 2"/>
          <p:cNvSpPr>
            <a:spLocks noGrp="1"/>
          </p:cNvSpPr>
          <p:nvPr>
            <p:ph idx="1"/>
          </p:nvPr>
        </p:nvSpPr>
        <p:spPr/>
        <p:txBody>
          <a:bodyPr/>
          <a:lstStyle/>
          <a:p>
            <a:r>
              <a:rPr lang="en-US" sz="3200" dirty="0" smtClean="0"/>
              <a:t>This is the educated guess as to what ‘you’ think is the solution to the Purpose Question.  It is okay if the answer is refute.  You make a guess you check it out and it may not be correct.</a:t>
            </a:r>
          </a:p>
          <a:p>
            <a:endParaRPr lang="en-US" dirty="0"/>
          </a:p>
        </p:txBody>
      </p:sp>
    </p:spTree>
    <p:extLst>
      <p:ext uri="{BB962C8B-B14F-4D97-AF65-F5344CB8AC3E}">
        <p14:creationId xmlns:p14="http://schemas.microsoft.com/office/powerpoint/2010/main" val="40687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experiment as an example</a:t>
            </a:r>
            <a:endParaRPr lang="en-US" dirty="0"/>
          </a:p>
        </p:txBody>
      </p:sp>
      <p:sp>
        <p:nvSpPr>
          <p:cNvPr id="3" name="Content Placeholder 2"/>
          <p:cNvSpPr>
            <a:spLocks noGrp="1"/>
          </p:cNvSpPr>
          <p:nvPr>
            <p:ph idx="1"/>
          </p:nvPr>
        </p:nvSpPr>
        <p:spPr/>
        <p:txBody>
          <a:bodyPr/>
          <a:lstStyle/>
          <a:p>
            <a:pPr marL="0" indent="0">
              <a:buNone/>
            </a:pPr>
            <a:r>
              <a:rPr lang="en-US" dirty="0" smtClean="0"/>
              <a:t>You are in the business of selling ice-cream and you need to know if green pea ice cream is going to be a big seller here.  In China it is sold at most corner convenience stores.  </a:t>
            </a:r>
          </a:p>
          <a:p>
            <a:pPr marL="0" indent="0">
              <a:buNone/>
            </a:pPr>
            <a:r>
              <a:rPr lang="en-US" dirty="0" smtClean="0"/>
              <a:t>The Purpose is to see if you should be putting a lot of money into stocking up on this flavor as ice cream does have a limited life, you do not want too much.</a:t>
            </a:r>
          </a:p>
          <a:p>
            <a:pPr marL="0" indent="0">
              <a:buNone/>
            </a:pPr>
            <a:r>
              <a:rPr lang="en-US" dirty="0" smtClean="0"/>
              <a:t>Research – ice cream is popular and people do like to try new flavors.</a:t>
            </a:r>
          </a:p>
          <a:p>
            <a:pPr marL="0" indent="0">
              <a:buNone/>
            </a:pPr>
            <a:r>
              <a:rPr lang="en-US" dirty="0" smtClean="0"/>
              <a:t>Your Hypothesis is that everyone will love it. (I know this goes at the end on PREACH) </a:t>
            </a:r>
          </a:p>
        </p:txBody>
      </p:sp>
    </p:spTree>
    <p:extLst>
      <p:ext uri="{BB962C8B-B14F-4D97-AF65-F5344CB8AC3E}">
        <p14:creationId xmlns:p14="http://schemas.microsoft.com/office/powerpoint/2010/main" val="1388318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18712" y="191589"/>
            <a:ext cx="10554574" cy="5667209"/>
          </a:xfrm>
        </p:spPr>
        <p:txBody>
          <a:bodyPr/>
          <a:lstStyle/>
          <a:p>
            <a:r>
              <a:rPr lang="en-US" dirty="0"/>
              <a:t>Experiment  </a:t>
            </a:r>
            <a:r>
              <a:rPr lang="en-US" dirty="0" smtClean="0"/>
              <a:t>- you will give out free samples of green pea ice cream and the traditional, chocolate, vanilla, strawberry choices to everyone at the school at 1400 people and record data by age group, gender.  The information you are testing is which one do they report to like best.</a:t>
            </a:r>
          </a:p>
          <a:p>
            <a:r>
              <a:rPr lang="en-US" dirty="0" smtClean="0"/>
              <a:t>We will discuss variable types later.  Right now you want to rank the flavors.  You will ask people to give their ‘love’ of the flavors on an a scale of 0-10 which allows for ties and they hate it answers.</a:t>
            </a:r>
            <a:endParaRPr lang="en-US" dirty="0"/>
          </a:p>
          <a:p>
            <a:endParaRPr lang="en-US" dirty="0"/>
          </a:p>
        </p:txBody>
      </p:sp>
    </p:spTree>
    <p:extLst>
      <p:ext uri="{BB962C8B-B14F-4D97-AF65-F5344CB8AC3E}">
        <p14:creationId xmlns:p14="http://schemas.microsoft.com/office/powerpoint/2010/main" val="2277101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Data	</a:t>
            </a:r>
            <a:endParaRPr lang="en-US" dirty="0"/>
          </a:p>
        </p:txBody>
      </p:sp>
      <p:sp>
        <p:nvSpPr>
          <p:cNvPr id="3" name="Content Placeholder 2"/>
          <p:cNvSpPr>
            <a:spLocks noGrp="1"/>
          </p:cNvSpPr>
          <p:nvPr>
            <p:ph idx="1"/>
          </p:nvPr>
        </p:nvSpPr>
        <p:spPr/>
        <p:txBody>
          <a:bodyPr/>
          <a:lstStyle/>
          <a:p>
            <a:r>
              <a:rPr lang="en-US" dirty="0" smtClean="0"/>
              <a:t>Here you would have the recorded data in a the RAW form, or just written down neatly.</a:t>
            </a:r>
          </a:p>
          <a:p>
            <a:r>
              <a:rPr lang="en-US" dirty="0" smtClean="0"/>
              <a:t>Then you will do the math to show the ranking.</a:t>
            </a:r>
          </a:p>
          <a:p>
            <a:r>
              <a:rPr lang="en-US" dirty="0" smtClean="0"/>
              <a:t>As an example </a:t>
            </a:r>
          </a:p>
          <a:p>
            <a:pPr lvl="1"/>
            <a:r>
              <a:rPr lang="en-US" dirty="0" smtClean="0"/>
              <a:t>Chocolate has an average score of 8.5</a:t>
            </a:r>
          </a:p>
          <a:p>
            <a:pPr lvl="1"/>
            <a:r>
              <a:rPr lang="en-US" dirty="0" smtClean="0"/>
              <a:t>Vanilla has an average score or 8.5</a:t>
            </a:r>
          </a:p>
          <a:p>
            <a:pPr lvl="1"/>
            <a:r>
              <a:rPr lang="en-US" dirty="0" smtClean="0"/>
              <a:t>Strawberry has an average score of 6.2</a:t>
            </a:r>
          </a:p>
          <a:p>
            <a:pPr lvl="1"/>
            <a:r>
              <a:rPr lang="en-US" dirty="0" smtClean="0"/>
              <a:t>Green Pea has and average of 1.2</a:t>
            </a:r>
          </a:p>
          <a:p>
            <a:pPr lvl="1"/>
            <a:endParaRPr lang="en-US" dirty="0" smtClean="0"/>
          </a:p>
          <a:p>
            <a:endParaRPr lang="en-US" dirty="0"/>
          </a:p>
        </p:txBody>
      </p:sp>
    </p:spTree>
    <p:extLst>
      <p:ext uri="{BB962C8B-B14F-4D97-AF65-F5344CB8AC3E}">
        <p14:creationId xmlns:p14="http://schemas.microsoft.com/office/powerpoint/2010/main" val="2026740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The Green </a:t>
            </a:r>
            <a:r>
              <a:rPr lang="en-US" dirty="0"/>
              <a:t>P</a:t>
            </a:r>
            <a:r>
              <a:rPr lang="en-US" dirty="0" smtClean="0"/>
              <a:t>ea ice cream was not all that popular, so putting a lot of money into it would not be a good bet for making a lot of money.</a:t>
            </a:r>
          </a:p>
          <a:p>
            <a:r>
              <a:rPr lang="en-US" dirty="0" smtClean="0"/>
              <a:t>Evaluation</a:t>
            </a:r>
          </a:p>
          <a:p>
            <a:pPr lvl="1"/>
            <a:r>
              <a:rPr lang="en-US" dirty="0" smtClean="0"/>
              <a:t>What was right – you got answers</a:t>
            </a:r>
          </a:p>
          <a:p>
            <a:pPr lvl="1"/>
            <a:r>
              <a:rPr lang="en-US" dirty="0" smtClean="0"/>
              <a:t>What was wrong, you did not report by age, maybe this is really popular with a certain age group – maybe Kinder thought it was a 10 out of 10, or it could have been all the teachers (don’t bet on this science teacher voting that way but this is a fantasy example)</a:t>
            </a:r>
          </a:p>
          <a:p>
            <a:pPr lvl="1"/>
            <a:r>
              <a:rPr lang="en-US" dirty="0" smtClean="0"/>
              <a:t>What to do different, analyze all the data. </a:t>
            </a:r>
          </a:p>
          <a:p>
            <a:pPr lvl="1"/>
            <a:r>
              <a:rPr lang="en-US" dirty="0" smtClean="0"/>
              <a:t>Does  the temperature of the day make a difference, or before  or after eating school food.  </a:t>
            </a:r>
            <a:endParaRPr lang="en-US" dirty="0"/>
          </a:p>
        </p:txBody>
      </p:sp>
    </p:spTree>
    <p:extLst>
      <p:ext uri="{BB962C8B-B14F-4D97-AF65-F5344CB8AC3E}">
        <p14:creationId xmlns:p14="http://schemas.microsoft.com/office/powerpoint/2010/main" val="2532903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What is a mnemonic device?</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smtClean="0"/>
              <a:t>It is something easy to remember that helps you remember more complicated things. </a:t>
            </a:r>
            <a:endParaRPr lang="en-US" sz="4000" dirty="0"/>
          </a:p>
        </p:txBody>
      </p:sp>
    </p:spTree>
    <p:extLst>
      <p:ext uri="{BB962C8B-B14F-4D97-AF65-F5344CB8AC3E}">
        <p14:creationId xmlns:p14="http://schemas.microsoft.com/office/powerpoint/2010/main" val="26355347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Scientific Method?</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Over the last few thousand years of the development of knowledge </a:t>
            </a:r>
            <a:r>
              <a:rPr lang="en-US" sz="2800" b="1" i="1" dirty="0" smtClean="0"/>
              <a:t>a problems solving process </a:t>
            </a:r>
            <a:r>
              <a:rPr lang="en-US" sz="2800" dirty="0" smtClean="0"/>
              <a:t>has been developed.  After some refinement this VERSION is useful to remember all the parts and to provide a pattern to write a report to share your discover(</a:t>
            </a:r>
            <a:r>
              <a:rPr lang="en-US" sz="2800" dirty="0" err="1" smtClean="0"/>
              <a:t>ies</a:t>
            </a:r>
            <a:r>
              <a:rPr lang="en-US" sz="2800" dirty="0" smtClean="0"/>
              <a:t>) with others.</a:t>
            </a:r>
            <a:endParaRPr lang="en-US" sz="2800" dirty="0"/>
          </a:p>
        </p:txBody>
      </p:sp>
    </p:spTree>
    <p:extLst>
      <p:ext uri="{BB962C8B-B14F-4D97-AF65-F5344CB8AC3E}">
        <p14:creationId xmlns:p14="http://schemas.microsoft.com/office/powerpoint/2010/main" val="902754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P.R.E.A.C.H.</a:t>
            </a:r>
            <a:endParaRPr lang="en-US" dirty="0"/>
          </a:p>
        </p:txBody>
      </p:sp>
      <p:sp>
        <p:nvSpPr>
          <p:cNvPr id="3" name="Content Placeholder 2"/>
          <p:cNvSpPr>
            <a:spLocks noGrp="1"/>
          </p:cNvSpPr>
          <p:nvPr>
            <p:ph idx="1"/>
          </p:nvPr>
        </p:nvSpPr>
        <p:spPr/>
        <p:txBody>
          <a:bodyPr>
            <a:noAutofit/>
          </a:bodyPr>
          <a:lstStyle/>
          <a:p>
            <a:r>
              <a:rPr lang="en-US" sz="2800" dirty="0" smtClean="0"/>
              <a:t>P </a:t>
            </a:r>
            <a:r>
              <a:rPr lang="en-US" sz="2800" dirty="0" err="1" smtClean="0"/>
              <a:t>urpose</a:t>
            </a:r>
            <a:endParaRPr lang="en-US" sz="2800" dirty="0" smtClean="0"/>
          </a:p>
          <a:p>
            <a:r>
              <a:rPr lang="en-US" sz="2800" dirty="0" smtClean="0"/>
              <a:t>R </a:t>
            </a:r>
            <a:r>
              <a:rPr lang="en-US" sz="2800" dirty="0" err="1" smtClean="0"/>
              <a:t>esearch</a:t>
            </a:r>
            <a:endParaRPr lang="en-US" sz="2800" dirty="0" smtClean="0"/>
          </a:p>
          <a:p>
            <a:r>
              <a:rPr lang="en-US" sz="2800" dirty="0" smtClean="0"/>
              <a:t>E </a:t>
            </a:r>
            <a:r>
              <a:rPr lang="en-US" sz="2800" dirty="0" err="1" smtClean="0"/>
              <a:t>xperiment</a:t>
            </a:r>
            <a:endParaRPr lang="en-US" sz="2800" dirty="0" smtClean="0"/>
          </a:p>
          <a:p>
            <a:r>
              <a:rPr lang="en-US" sz="2800" dirty="0" smtClean="0"/>
              <a:t>A </a:t>
            </a:r>
            <a:r>
              <a:rPr lang="en-US" sz="2800" dirty="0" err="1" smtClean="0"/>
              <a:t>nalysis</a:t>
            </a:r>
            <a:r>
              <a:rPr lang="en-US" sz="2800" dirty="0" smtClean="0"/>
              <a:t> of the data (so you need data here)</a:t>
            </a:r>
          </a:p>
          <a:p>
            <a:r>
              <a:rPr lang="en-US" sz="2800" dirty="0" smtClean="0"/>
              <a:t>C </a:t>
            </a:r>
            <a:r>
              <a:rPr lang="en-US" sz="2800" dirty="0" err="1" smtClean="0"/>
              <a:t>onclusion</a:t>
            </a:r>
            <a:r>
              <a:rPr lang="en-US" sz="2800" dirty="0" smtClean="0"/>
              <a:t> and evaluation</a:t>
            </a:r>
          </a:p>
          <a:p>
            <a:r>
              <a:rPr lang="en-US" sz="2800" dirty="0" smtClean="0"/>
              <a:t>H </a:t>
            </a:r>
            <a:r>
              <a:rPr lang="en-US" sz="2800" dirty="0" err="1" smtClean="0"/>
              <a:t>ypothesis</a:t>
            </a:r>
            <a:r>
              <a:rPr lang="en-US" sz="2800" dirty="0" smtClean="0"/>
              <a:t>, what the experiment was all about testing to prove of disprove.</a:t>
            </a:r>
            <a:endParaRPr lang="en-US" sz="2800" dirty="0"/>
          </a:p>
        </p:txBody>
      </p:sp>
    </p:spTree>
    <p:extLst>
      <p:ext uri="{BB962C8B-B14F-4D97-AF65-F5344CB8AC3E}">
        <p14:creationId xmlns:p14="http://schemas.microsoft.com/office/powerpoint/2010/main" val="34795203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normAutofit/>
          </a:bodyPr>
          <a:lstStyle/>
          <a:p>
            <a:r>
              <a:rPr lang="en-US" sz="2800" dirty="0" smtClean="0"/>
              <a:t>IF you look in books and different websites and other resources you will find many versions.  They will all claim to speak the on truth of the Scientific Method steps.   All of versions are trying to get to the point of you start with the Purpose, Observation, Objective, Problems, Questions.  There is always some sort of </a:t>
            </a:r>
            <a:r>
              <a:rPr lang="en-US" sz="2800" b="1" dirty="0" smtClean="0"/>
              <a:t>WHY</a:t>
            </a:r>
            <a:r>
              <a:rPr lang="en-US" sz="2800" dirty="0" smtClean="0"/>
              <a:t> are we trying to find.  After all of this there is a question you want to solve, or find the answer. </a:t>
            </a:r>
            <a:endParaRPr lang="en-US" sz="2800" dirty="0"/>
          </a:p>
        </p:txBody>
      </p:sp>
    </p:spTree>
    <p:extLst>
      <p:ext uri="{BB962C8B-B14F-4D97-AF65-F5344CB8AC3E}">
        <p14:creationId xmlns:p14="http://schemas.microsoft.com/office/powerpoint/2010/main" val="3000386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What about the Purpose  or Question is already known so you don’t have to start from zero.  This would include listing any prior known math, conventions of how you will list the answers.  Are you going to use numbers, percentages.  You could list based on the prior knowledge what variables are involved.  </a:t>
            </a:r>
            <a:endParaRPr lang="en-US" sz="3200" dirty="0"/>
          </a:p>
        </p:txBody>
      </p:sp>
    </p:spTree>
    <p:extLst>
      <p:ext uri="{BB962C8B-B14F-4D97-AF65-F5344CB8AC3E}">
        <p14:creationId xmlns:p14="http://schemas.microsoft.com/office/powerpoint/2010/main" val="118418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a:t>
            </a:r>
            <a:endParaRPr lang="en-US" dirty="0"/>
          </a:p>
        </p:txBody>
      </p:sp>
      <p:sp>
        <p:nvSpPr>
          <p:cNvPr id="3" name="Content Placeholder 2"/>
          <p:cNvSpPr>
            <a:spLocks noGrp="1"/>
          </p:cNvSpPr>
          <p:nvPr>
            <p:ph idx="1"/>
          </p:nvPr>
        </p:nvSpPr>
        <p:spPr/>
        <p:txBody>
          <a:bodyPr>
            <a:noAutofit/>
          </a:bodyPr>
          <a:lstStyle/>
          <a:p>
            <a:pPr marL="0" indent="0">
              <a:buNone/>
            </a:pPr>
            <a:r>
              <a:rPr lang="en-US" sz="2800" dirty="0" smtClean="0"/>
              <a:t>This is the “do it” part to test your hypothesis or educated guess as to the answer to the Purpose Question.  But if we put the Hypothesis here it would be PRHEAC which is not easy to remember.   So we have the Hypothesis at the end since it is what the activity is about. </a:t>
            </a:r>
            <a:endParaRPr lang="en-US" sz="2800" dirty="0"/>
          </a:p>
          <a:p>
            <a:pPr marL="0" indent="0">
              <a:buNone/>
            </a:pPr>
            <a:r>
              <a:rPr lang="en-US" sz="2800" dirty="0" smtClean="0"/>
              <a:t>Experiment would include the Equipment, The How to do it, or Procedure, repeating what the variables are and are not, is here too.  As well as repeating how do you know if the hypothesis was confirmed or refuted.</a:t>
            </a:r>
            <a:endParaRPr lang="en-US" sz="2800" dirty="0"/>
          </a:p>
        </p:txBody>
      </p:sp>
    </p:spTree>
    <p:extLst>
      <p:ext uri="{BB962C8B-B14F-4D97-AF65-F5344CB8AC3E}">
        <p14:creationId xmlns:p14="http://schemas.microsoft.com/office/powerpoint/2010/main" val="42220029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Data</a:t>
            </a:r>
            <a:endParaRPr lang="en-US" dirty="0"/>
          </a:p>
        </p:txBody>
      </p:sp>
      <p:sp>
        <p:nvSpPr>
          <p:cNvPr id="3" name="Content Placeholder 2"/>
          <p:cNvSpPr>
            <a:spLocks noGrp="1"/>
          </p:cNvSpPr>
          <p:nvPr>
            <p:ph idx="1"/>
          </p:nvPr>
        </p:nvSpPr>
        <p:spPr/>
        <p:txBody>
          <a:bodyPr>
            <a:normAutofit/>
          </a:bodyPr>
          <a:lstStyle/>
          <a:p>
            <a:r>
              <a:rPr lang="en-US" sz="2800" dirty="0" smtClean="0"/>
              <a:t>Data goes here (Duh)</a:t>
            </a:r>
          </a:p>
          <a:p>
            <a:r>
              <a:rPr lang="en-US" sz="2800" dirty="0" smtClean="0"/>
              <a:t>What does the data mean, any math needed to explain it would be done as an example step by step first.  Also what the results mean, do they support or refute the hypothesis and why.  </a:t>
            </a:r>
            <a:endParaRPr lang="en-US" sz="2800" dirty="0"/>
          </a:p>
        </p:txBody>
      </p:sp>
    </p:spTree>
    <p:extLst>
      <p:ext uri="{BB962C8B-B14F-4D97-AF65-F5344CB8AC3E}">
        <p14:creationId xmlns:p14="http://schemas.microsoft.com/office/powerpoint/2010/main" val="2728672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719761"/>
          </a:xfrm>
        </p:spPr>
        <p:txBody>
          <a:bodyPr/>
          <a:lstStyle/>
          <a:p>
            <a:r>
              <a:rPr lang="en-US" dirty="0" smtClean="0"/>
              <a:t>Conclusion and Evaluation</a:t>
            </a:r>
            <a:endParaRPr lang="en-US" dirty="0"/>
          </a:p>
        </p:txBody>
      </p:sp>
      <p:sp>
        <p:nvSpPr>
          <p:cNvPr id="3" name="Content Placeholder 2"/>
          <p:cNvSpPr>
            <a:spLocks noGrp="1"/>
          </p:cNvSpPr>
          <p:nvPr>
            <p:ph idx="1"/>
          </p:nvPr>
        </p:nvSpPr>
        <p:spPr>
          <a:xfrm>
            <a:off x="818712" y="1417639"/>
            <a:ext cx="10554574" cy="4441160"/>
          </a:xfrm>
        </p:spPr>
        <p:txBody>
          <a:bodyPr>
            <a:normAutofit fontScale="92500" lnSpcReduction="20000"/>
          </a:bodyPr>
          <a:lstStyle/>
          <a:p>
            <a:r>
              <a:rPr lang="en-US" sz="3500" dirty="0" smtClean="0"/>
              <a:t>Was the Hypothesis supported or refuted?</a:t>
            </a:r>
          </a:p>
          <a:p>
            <a:r>
              <a:rPr lang="en-US" sz="3500" dirty="0" smtClean="0"/>
              <a:t>Why do we know the answer?  Recall that we just had the data Analysis section so it should be easy enough to get that information.</a:t>
            </a:r>
          </a:p>
          <a:p>
            <a:r>
              <a:rPr lang="en-US" sz="3500" dirty="0" smtClean="0"/>
              <a:t>Evaluation</a:t>
            </a:r>
          </a:p>
          <a:p>
            <a:pPr lvl="1"/>
            <a:r>
              <a:rPr lang="en-US" sz="3000" dirty="0" smtClean="0"/>
              <a:t>What was good about the experiment?</a:t>
            </a:r>
          </a:p>
          <a:p>
            <a:pPr lvl="1"/>
            <a:r>
              <a:rPr lang="en-US" sz="3000" dirty="0" smtClean="0"/>
              <a:t>What was bad about the experiment?	</a:t>
            </a:r>
          </a:p>
          <a:p>
            <a:pPr lvl="2"/>
            <a:r>
              <a:rPr lang="en-US" sz="2600" dirty="0" smtClean="0"/>
              <a:t>Leading to what would you or someone else do different next time to do a better job</a:t>
            </a:r>
            <a:r>
              <a:rPr lang="en-US" dirty="0" smtClean="0"/>
              <a:t>.</a:t>
            </a:r>
            <a:endParaRPr lang="en-US" dirty="0"/>
          </a:p>
        </p:txBody>
      </p:sp>
    </p:spTree>
    <p:extLst>
      <p:ext uri="{BB962C8B-B14F-4D97-AF65-F5344CB8AC3E}">
        <p14:creationId xmlns:p14="http://schemas.microsoft.com/office/powerpoint/2010/main" val="40902511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10086</TotalTime>
  <Words>928</Words>
  <Application>Microsoft Office PowerPoint</Application>
  <PresentationFormat>Widescreen</PresentationFormat>
  <Paragraphs>54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Century Gothic</vt:lpstr>
      <vt:lpstr>Wingdings 2</vt:lpstr>
      <vt:lpstr>Quotable</vt:lpstr>
      <vt:lpstr>The Scientific Method </vt:lpstr>
      <vt:lpstr>What is a mnemonic device?</vt:lpstr>
      <vt:lpstr>What is the Scientific Method?</vt:lpstr>
      <vt:lpstr>P.R.E.A.C.H.</vt:lpstr>
      <vt:lpstr>Purpose</vt:lpstr>
      <vt:lpstr>Research</vt:lpstr>
      <vt:lpstr>Experiment </vt:lpstr>
      <vt:lpstr>Analysis of Data</vt:lpstr>
      <vt:lpstr>Conclusion and Evaluation</vt:lpstr>
      <vt:lpstr>Hypothesis </vt:lpstr>
      <vt:lpstr>A simple experiment as an example</vt:lpstr>
      <vt:lpstr>PowerPoint Presentation</vt:lpstr>
      <vt:lpstr>Analysis of Data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Scientific Method </dc:title>
  <dc:creator>MICHAEL  ASHLEMAN</dc:creator>
  <cp:lastModifiedBy>MICHAEL  ASHLEMAN</cp:lastModifiedBy>
  <cp:revision>9</cp:revision>
  <dcterms:created xsi:type="dcterms:W3CDTF">2017-08-20T21:43:08Z</dcterms:created>
  <dcterms:modified xsi:type="dcterms:W3CDTF">2017-08-27T21:49:09Z</dcterms:modified>
</cp:coreProperties>
</file>